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1" r:id="rId26"/>
    <p:sldId id="283" r:id="rId27"/>
    <p:sldId id="284" r:id="rId28"/>
    <p:sldId id="280" r:id="rId29"/>
    <p:sldId id="28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7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0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8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4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7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B9F6-B2C4-4FBC-A2F6-6E57BB1BB70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A516-64D8-4478-A550-4FCA0370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070C0"/>
                </a:solidFill>
              </a:rPr>
              <a:t>Identify that Sentence Type!</a:t>
            </a:r>
            <a:endParaRPr lang="en-US" sz="5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Listen to the sentence.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Which type of sentence is it?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Swat the correct answer!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There is a catch… </a:t>
            </a:r>
          </a:p>
          <a:p>
            <a:pPr marL="0" indent="0" algn="ctr">
              <a:buNone/>
            </a:pPr>
            <a:r>
              <a:rPr lang="en-US" sz="2500" dirty="0">
                <a:solidFill>
                  <a:schemeClr val="accent2"/>
                </a:solidFill>
              </a:rPr>
              <a:t>S</a:t>
            </a:r>
            <a:r>
              <a:rPr lang="en-US" sz="2500" dirty="0" smtClean="0">
                <a:solidFill>
                  <a:schemeClr val="accent2"/>
                </a:solidFill>
              </a:rPr>
              <a:t>ome of the sentences don’t have punctuation!</a:t>
            </a:r>
            <a:endParaRPr lang="en-US" sz="2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Juice can help your dry throat.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93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the way to do it_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71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your homework_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05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chair is wobbly_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95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pizza is delicious_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49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come too_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7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don’t need a copy of that contract_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25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Benjamin_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656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peaches with ice cream_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17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 down next to her_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4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Mary is in the store.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1" name="TextBox 10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45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like peaches with ice cream_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64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 those peaches with ice cream_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14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is my favorite subject_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32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trip will be in May_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5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help me_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056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don’t understand how to do this_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78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phone_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4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answer the phone_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04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answered the phone_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008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puppy is full of energy_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70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enough for me?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5" name="TextBox 1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85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assignment_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85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is awesome!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2" name="TextBox 11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000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that work home with you.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1" name="TextBox 10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4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me that toy.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2" name="TextBox 11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55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walked over to her house.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2" name="TextBox 11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9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yelled, “I love you!”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11" name="TextBox 10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9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 the car.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57400"/>
            <a:ext cx="5842000" cy="3877984"/>
            <a:chOff x="1676400" y="2057400"/>
            <a:chExt cx="5842000" cy="387798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Imperative	</a:t>
              </a:r>
              <a:endParaRPr lang="en-US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97400" y="2057400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Interrogative	</a:t>
              </a:r>
              <a:endParaRPr lang="en-US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Declarative	</a:t>
              </a:r>
              <a:endParaRPr lang="en-US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7400" y="3996392"/>
              <a:ext cx="2921000" cy="1938992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 smtClean="0"/>
            </a:p>
            <a:p>
              <a:pPr algn="ctr"/>
              <a:r>
                <a:rPr lang="en-US" sz="4000" dirty="0" smtClean="0"/>
                <a:t>Exclamatory	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2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328</Words>
  <Application>Microsoft Office PowerPoint</Application>
  <PresentationFormat>On-screen Show (4:3)</PresentationFormat>
  <Paragraphs>267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Identify that Sentence Type!</vt:lpstr>
      <vt:lpstr>Mary is in the store.</vt:lpstr>
      <vt:lpstr>Is there enough for me?</vt:lpstr>
      <vt:lpstr>Our team is awesome!</vt:lpstr>
      <vt:lpstr>Take that work home with you.</vt:lpstr>
      <vt:lpstr>Bring me that toy.</vt:lpstr>
      <vt:lpstr>I walked over to her house.</vt:lpstr>
      <vt:lpstr>Jack yelled, “I love you!”</vt:lpstr>
      <vt:lpstr>Park the car.</vt:lpstr>
      <vt:lpstr>Juice can help your dry throat.</vt:lpstr>
      <vt:lpstr>Is that the way to do it_</vt:lpstr>
      <vt:lpstr>Do your homework_</vt:lpstr>
      <vt:lpstr>The chair is wobbly_</vt:lpstr>
      <vt:lpstr>The pizza is delicious_</vt:lpstr>
      <vt:lpstr>Can I come too_</vt:lpstr>
      <vt:lpstr>I don’t need a copy of that contract_</vt:lpstr>
      <vt:lpstr>Where is Benjamin_</vt:lpstr>
      <vt:lpstr>I like peaches with ice cream_</vt:lpstr>
      <vt:lpstr>Sit down next to her_</vt:lpstr>
      <vt:lpstr>Do you like peaches with ice cream_</vt:lpstr>
      <vt:lpstr>Eat those peaches with ice cream_</vt:lpstr>
      <vt:lpstr>Spelling is my favorite subject_</vt:lpstr>
      <vt:lpstr>The field trip will be in May_</vt:lpstr>
      <vt:lpstr>Will you help me_</vt:lpstr>
      <vt:lpstr>I don’t understand how to do this_</vt:lpstr>
      <vt:lpstr>Answer the phone_</vt:lpstr>
      <vt:lpstr>Will you answer the phone_</vt:lpstr>
      <vt:lpstr>I answered the phone_</vt:lpstr>
      <vt:lpstr>That puppy is full of energy_</vt:lpstr>
      <vt:lpstr>Turn in your assignment_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is in the store.</dc:title>
  <dc:creator>Administrator</dc:creator>
  <cp:lastModifiedBy>Adrienne Holbrook</cp:lastModifiedBy>
  <cp:revision>4</cp:revision>
  <dcterms:created xsi:type="dcterms:W3CDTF">2013-04-02T13:43:21Z</dcterms:created>
  <dcterms:modified xsi:type="dcterms:W3CDTF">2015-05-31T23:58:28Z</dcterms:modified>
</cp:coreProperties>
</file>